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40" r:id="rId3"/>
    <p:sldId id="339" r:id="rId4"/>
    <p:sldId id="334" r:id="rId5"/>
    <p:sldId id="335" r:id="rId6"/>
    <p:sldId id="336" r:id="rId7"/>
    <p:sldId id="337" r:id="rId8"/>
    <p:sldId id="342" r:id="rId9"/>
    <p:sldId id="341" r:id="rId10"/>
    <p:sldId id="346" r:id="rId11"/>
    <p:sldId id="343" r:id="rId12"/>
    <p:sldId id="344" r:id="rId13"/>
    <p:sldId id="347" r:id="rId14"/>
    <p:sldId id="329" r:id="rId15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8E6FDC-F3BC-475D-AF30-8F9D5D84BEB7}">
          <p14:sldIdLst/>
        </p14:section>
        <p14:section name="Uvod" id="{EC627EA8-C55B-4539-8386-3D86DAD8D93F}">
          <p14:sldIdLst>
            <p14:sldId id="257"/>
            <p14:sldId id="340"/>
            <p14:sldId id="339"/>
            <p14:sldId id="334"/>
            <p14:sldId id="335"/>
            <p14:sldId id="336"/>
            <p14:sldId id="337"/>
            <p14:sldId id="342"/>
            <p14:sldId id="341"/>
            <p14:sldId id="346"/>
            <p14:sldId id="343"/>
            <p14:sldId id="344"/>
            <p14:sldId id="347"/>
            <p14:sldId id="3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57B7AD-E53C-4716-AD60-B437652A8E6B}" v="22" dt="2025-04-07T09:54:30.9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>
        <p:scale>
          <a:sx n="75" d="100"/>
          <a:sy n="75" d="100"/>
        </p:scale>
        <p:origin x="2982" y="1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Koblar" userId="273fbf30-3a91-4d59-990f-35194459b0ea" providerId="ADAL" clId="{D457B7AD-E53C-4716-AD60-B437652A8E6B}"/>
    <pc:docChg chg="undo custSel delSld modSld modSection">
      <pc:chgData name="Simon Koblar" userId="273fbf30-3a91-4d59-990f-35194459b0ea" providerId="ADAL" clId="{D457B7AD-E53C-4716-AD60-B437652A8E6B}" dt="2025-04-07T09:55:17.078" v="379" actId="1076"/>
      <pc:docMkLst>
        <pc:docMk/>
      </pc:docMkLst>
      <pc:sldChg chg="addSp delSp modSp mod">
        <pc:chgData name="Simon Koblar" userId="273fbf30-3a91-4d59-990f-35194459b0ea" providerId="ADAL" clId="{D457B7AD-E53C-4716-AD60-B437652A8E6B}" dt="2025-04-07T09:23:24.638" v="27" actId="1076"/>
        <pc:sldMkLst>
          <pc:docMk/>
          <pc:sldMk cId="119162878" sldId="257"/>
        </pc:sldMkLst>
        <pc:spChg chg="mod">
          <ac:chgData name="Simon Koblar" userId="273fbf30-3a91-4d59-990f-35194459b0ea" providerId="ADAL" clId="{D457B7AD-E53C-4716-AD60-B437652A8E6B}" dt="2025-04-07T09:22:23.621" v="16" actId="207"/>
          <ac:spMkLst>
            <pc:docMk/>
            <pc:sldMk cId="119162878" sldId="257"/>
            <ac:spMk id="3" creationId="{25A757E9-953C-4793-BA3F-C341EE41B88B}"/>
          </ac:spMkLst>
        </pc:spChg>
        <pc:spChg chg="add mod ord">
          <ac:chgData name="Simon Koblar" userId="273fbf30-3a91-4d59-990f-35194459b0ea" providerId="ADAL" clId="{D457B7AD-E53C-4716-AD60-B437652A8E6B}" dt="2025-04-07T09:23:19.922" v="25" actId="1076"/>
          <ac:spMkLst>
            <pc:docMk/>
            <pc:sldMk cId="119162878" sldId="257"/>
            <ac:spMk id="6" creationId="{E4DCFE69-C5B9-AD52-D190-C052C5E6B331}"/>
          </ac:spMkLst>
        </pc:spChg>
        <pc:spChg chg="mod">
          <ac:chgData name="Simon Koblar" userId="273fbf30-3a91-4d59-990f-35194459b0ea" providerId="ADAL" clId="{D457B7AD-E53C-4716-AD60-B437652A8E6B}" dt="2025-04-07T09:21:08.371" v="3" actId="1076"/>
          <ac:spMkLst>
            <pc:docMk/>
            <pc:sldMk cId="119162878" sldId="257"/>
            <ac:spMk id="9" creationId="{C00FA025-5E0D-4989-A78F-097EF4DDE13A}"/>
          </ac:spMkLst>
        </pc:spChg>
        <pc:picChg chg="add mod">
          <ac:chgData name="Simon Koblar" userId="273fbf30-3a91-4d59-990f-35194459b0ea" providerId="ADAL" clId="{D457B7AD-E53C-4716-AD60-B437652A8E6B}" dt="2025-04-07T09:23:23.164" v="26" actId="1076"/>
          <ac:picMkLst>
            <pc:docMk/>
            <pc:sldMk cId="119162878" sldId="257"/>
            <ac:picMk id="2" creationId="{EAF529D3-9226-DC55-08F4-18C2DD79D215}"/>
          </ac:picMkLst>
        </pc:picChg>
        <pc:picChg chg="del mod">
          <ac:chgData name="Simon Koblar" userId="273fbf30-3a91-4d59-990f-35194459b0ea" providerId="ADAL" clId="{D457B7AD-E53C-4716-AD60-B437652A8E6B}" dt="2025-04-07T09:21:02.664" v="1" actId="478"/>
          <ac:picMkLst>
            <pc:docMk/>
            <pc:sldMk cId="119162878" sldId="257"/>
            <ac:picMk id="4" creationId="{F81FA121-86E2-2ECA-14C1-20F6DAA74339}"/>
          </ac:picMkLst>
        </pc:picChg>
        <pc:picChg chg="mod">
          <ac:chgData name="Simon Koblar" userId="273fbf30-3a91-4d59-990f-35194459b0ea" providerId="ADAL" clId="{D457B7AD-E53C-4716-AD60-B437652A8E6B}" dt="2025-04-07T09:23:24.638" v="27" actId="1076"/>
          <ac:picMkLst>
            <pc:docMk/>
            <pc:sldMk cId="119162878" sldId="257"/>
            <ac:picMk id="5" creationId="{AE7B6604-06DA-7C4E-8746-DBF21A1277F6}"/>
          </ac:picMkLst>
        </pc:picChg>
      </pc:sldChg>
      <pc:sldChg chg="del">
        <pc:chgData name="Simon Koblar" userId="273fbf30-3a91-4d59-990f-35194459b0ea" providerId="ADAL" clId="{D457B7AD-E53C-4716-AD60-B437652A8E6B}" dt="2025-04-07T09:29:50.182" v="65" actId="47"/>
        <pc:sldMkLst>
          <pc:docMk/>
          <pc:sldMk cId="3260828948" sldId="328"/>
        </pc:sldMkLst>
      </pc:sldChg>
      <pc:sldChg chg="addSp modSp mod">
        <pc:chgData name="Simon Koblar" userId="273fbf30-3a91-4d59-990f-35194459b0ea" providerId="ADAL" clId="{D457B7AD-E53C-4716-AD60-B437652A8E6B}" dt="2025-04-07T09:55:17.078" v="379" actId="1076"/>
        <pc:sldMkLst>
          <pc:docMk/>
          <pc:sldMk cId="1475092125" sldId="329"/>
        </pc:sldMkLst>
        <pc:spChg chg="mod">
          <ac:chgData name="Simon Koblar" userId="273fbf30-3a91-4d59-990f-35194459b0ea" providerId="ADAL" clId="{D457B7AD-E53C-4716-AD60-B437652A8E6B}" dt="2025-04-07T09:40:00.603" v="150" actId="20577"/>
          <ac:spMkLst>
            <pc:docMk/>
            <pc:sldMk cId="1475092125" sldId="329"/>
            <ac:spMk id="3" creationId="{EE3BDACC-BF5C-8C32-8E85-F2641B4CEFA1}"/>
          </ac:spMkLst>
        </pc:spChg>
        <pc:spChg chg="add mod">
          <ac:chgData name="Simon Koblar" userId="273fbf30-3a91-4d59-990f-35194459b0ea" providerId="ADAL" clId="{D457B7AD-E53C-4716-AD60-B437652A8E6B}" dt="2025-04-07T09:55:17.078" v="379" actId="1076"/>
          <ac:spMkLst>
            <pc:docMk/>
            <pc:sldMk cId="1475092125" sldId="329"/>
            <ac:spMk id="4" creationId="{19762B70-F171-6827-C1BA-50E39C41D744}"/>
          </ac:spMkLst>
        </pc:spChg>
        <pc:picChg chg="mod modCrop">
          <ac:chgData name="Simon Koblar" userId="273fbf30-3a91-4d59-990f-35194459b0ea" providerId="ADAL" clId="{D457B7AD-E53C-4716-AD60-B437652A8E6B}" dt="2025-04-07T09:39:35.727" v="123" actId="1076"/>
          <ac:picMkLst>
            <pc:docMk/>
            <pc:sldMk cId="1475092125" sldId="329"/>
            <ac:picMk id="5" creationId="{440EAD2D-8EA9-F858-E055-50F66CA91F82}"/>
          </ac:picMkLst>
        </pc:picChg>
      </pc:sldChg>
      <pc:sldChg chg="modSp mod">
        <pc:chgData name="Simon Koblar" userId="273fbf30-3a91-4d59-990f-35194459b0ea" providerId="ADAL" clId="{D457B7AD-E53C-4716-AD60-B437652A8E6B}" dt="2025-04-07T09:28:32.119" v="59" actId="1076"/>
        <pc:sldMkLst>
          <pc:docMk/>
          <pc:sldMk cId="2469940029" sldId="335"/>
        </pc:sldMkLst>
        <pc:picChg chg="mod">
          <ac:chgData name="Simon Koblar" userId="273fbf30-3a91-4d59-990f-35194459b0ea" providerId="ADAL" clId="{D457B7AD-E53C-4716-AD60-B437652A8E6B}" dt="2025-04-07T09:28:32.119" v="59" actId="1076"/>
          <ac:picMkLst>
            <pc:docMk/>
            <pc:sldMk cId="2469940029" sldId="335"/>
            <ac:picMk id="5" creationId="{834DB5F2-BD0B-FBF5-9791-31127E6957C2}"/>
          </ac:picMkLst>
        </pc:picChg>
      </pc:sldChg>
      <pc:sldChg chg="modSp mod">
        <pc:chgData name="Simon Koblar" userId="273fbf30-3a91-4d59-990f-35194459b0ea" providerId="ADAL" clId="{D457B7AD-E53C-4716-AD60-B437652A8E6B}" dt="2025-04-07T09:28:29.522" v="58" actId="1076"/>
        <pc:sldMkLst>
          <pc:docMk/>
          <pc:sldMk cId="833431609" sldId="336"/>
        </pc:sldMkLst>
        <pc:picChg chg="mod">
          <ac:chgData name="Simon Koblar" userId="273fbf30-3a91-4d59-990f-35194459b0ea" providerId="ADAL" clId="{D457B7AD-E53C-4716-AD60-B437652A8E6B}" dt="2025-04-07T09:28:29.522" v="58" actId="1076"/>
          <ac:picMkLst>
            <pc:docMk/>
            <pc:sldMk cId="833431609" sldId="336"/>
            <ac:picMk id="3" creationId="{0613BE3C-33D8-98A6-1907-CD86C5F2A018}"/>
          </ac:picMkLst>
        </pc:picChg>
      </pc:sldChg>
      <pc:sldChg chg="modSp mod">
        <pc:chgData name="Simon Koblar" userId="273fbf30-3a91-4d59-990f-35194459b0ea" providerId="ADAL" clId="{D457B7AD-E53C-4716-AD60-B437652A8E6B}" dt="2025-04-07T09:28:25.973" v="57" actId="1076"/>
        <pc:sldMkLst>
          <pc:docMk/>
          <pc:sldMk cId="3920213746" sldId="337"/>
        </pc:sldMkLst>
        <pc:picChg chg="mod">
          <ac:chgData name="Simon Koblar" userId="273fbf30-3a91-4d59-990f-35194459b0ea" providerId="ADAL" clId="{D457B7AD-E53C-4716-AD60-B437652A8E6B}" dt="2025-04-07T09:28:25.973" v="57" actId="1076"/>
          <ac:picMkLst>
            <pc:docMk/>
            <pc:sldMk cId="3920213746" sldId="337"/>
            <ac:picMk id="3" creationId="{D5777342-03CD-030C-D9A4-CD6F45121EC4}"/>
          </ac:picMkLst>
        </pc:picChg>
      </pc:sldChg>
      <pc:sldChg chg="modSp del mod">
        <pc:chgData name="Simon Koblar" userId="273fbf30-3a91-4d59-990f-35194459b0ea" providerId="ADAL" clId="{D457B7AD-E53C-4716-AD60-B437652A8E6B}" dt="2025-04-07T09:43:57.322" v="177" actId="47"/>
        <pc:sldMkLst>
          <pc:docMk/>
          <pc:sldMk cId="799258728" sldId="338"/>
        </pc:sldMkLst>
        <pc:picChg chg="mod">
          <ac:chgData name="Simon Koblar" userId="273fbf30-3a91-4d59-990f-35194459b0ea" providerId="ADAL" clId="{D457B7AD-E53C-4716-AD60-B437652A8E6B}" dt="2025-04-07T09:28:19.812" v="56" actId="1076"/>
          <ac:picMkLst>
            <pc:docMk/>
            <pc:sldMk cId="799258728" sldId="338"/>
            <ac:picMk id="3" creationId="{E73FC3D6-365D-E10C-5BF4-19C88AB539BB}"/>
          </ac:picMkLst>
        </pc:picChg>
      </pc:sldChg>
      <pc:sldChg chg="modSp mod">
        <pc:chgData name="Simon Koblar" userId="273fbf30-3a91-4d59-990f-35194459b0ea" providerId="ADAL" clId="{D457B7AD-E53C-4716-AD60-B437652A8E6B}" dt="2025-04-07T09:24:01.810" v="49" actId="20577"/>
        <pc:sldMkLst>
          <pc:docMk/>
          <pc:sldMk cId="1554720312" sldId="339"/>
        </pc:sldMkLst>
        <pc:spChg chg="mod">
          <ac:chgData name="Simon Koblar" userId="273fbf30-3a91-4d59-990f-35194459b0ea" providerId="ADAL" clId="{D457B7AD-E53C-4716-AD60-B437652A8E6B}" dt="2025-04-07T09:24:01.810" v="49" actId="20577"/>
          <ac:spMkLst>
            <pc:docMk/>
            <pc:sldMk cId="1554720312" sldId="339"/>
            <ac:spMk id="3" creationId="{40C5BAC5-2D27-89EE-0120-47E68B190F62}"/>
          </ac:spMkLst>
        </pc:spChg>
        <pc:picChg chg="mod">
          <ac:chgData name="Simon Koblar" userId="273fbf30-3a91-4d59-990f-35194459b0ea" providerId="ADAL" clId="{D457B7AD-E53C-4716-AD60-B437652A8E6B}" dt="2025-04-07T09:23:49.030" v="29" actId="1076"/>
          <ac:picMkLst>
            <pc:docMk/>
            <pc:sldMk cId="1554720312" sldId="339"/>
            <ac:picMk id="4" creationId="{F36BF2D5-E7FE-85E6-E020-3DA4B61A94C1}"/>
          </ac:picMkLst>
        </pc:picChg>
      </pc:sldChg>
      <pc:sldChg chg="modSp mod">
        <pc:chgData name="Simon Koblar" userId="273fbf30-3a91-4d59-990f-35194459b0ea" providerId="ADAL" clId="{D457B7AD-E53C-4716-AD60-B437652A8E6B}" dt="2025-04-07T09:28:15.951" v="55" actId="1076"/>
        <pc:sldMkLst>
          <pc:docMk/>
          <pc:sldMk cId="3324744072" sldId="341"/>
        </pc:sldMkLst>
        <pc:picChg chg="mod">
          <ac:chgData name="Simon Koblar" userId="273fbf30-3a91-4d59-990f-35194459b0ea" providerId="ADAL" clId="{D457B7AD-E53C-4716-AD60-B437652A8E6B}" dt="2025-04-07T09:28:15.951" v="55" actId="1076"/>
          <ac:picMkLst>
            <pc:docMk/>
            <pc:sldMk cId="3324744072" sldId="341"/>
            <ac:picMk id="3" creationId="{B4DB0CA7-8962-4070-79B9-31C0FF48F08A}"/>
          </ac:picMkLst>
        </pc:picChg>
      </pc:sldChg>
      <pc:sldChg chg="modSp mod">
        <pc:chgData name="Simon Koblar" userId="273fbf30-3a91-4d59-990f-35194459b0ea" providerId="ADAL" clId="{D457B7AD-E53C-4716-AD60-B437652A8E6B}" dt="2025-04-07T09:29:35.033" v="63" actId="255"/>
        <pc:sldMkLst>
          <pc:docMk/>
          <pc:sldMk cId="1134374581" sldId="343"/>
        </pc:sldMkLst>
        <pc:spChg chg="mod">
          <ac:chgData name="Simon Koblar" userId="273fbf30-3a91-4d59-990f-35194459b0ea" providerId="ADAL" clId="{D457B7AD-E53C-4716-AD60-B437652A8E6B}" dt="2025-04-07T09:29:35.033" v="63" actId="255"/>
          <ac:spMkLst>
            <pc:docMk/>
            <pc:sldMk cId="1134374581" sldId="343"/>
            <ac:spMk id="2" creationId="{4DE64173-7B09-BDA6-B42A-92099979CA07}"/>
          </ac:spMkLst>
        </pc:spChg>
      </pc:sldChg>
      <pc:sldChg chg="addSp delSp modSp mod">
        <pc:chgData name="Simon Koblar" userId="273fbf30-3a91-4d59-990f-35194459b0ea" providerId="ADAL" clId="{D457B7AD-E53C-4716-AD60-B437652A8E6B}" dt="2025-04-07T09:53:39.652" v="237" actId="403"/>
        <pc:sldMkLst>
          <pc:docMk/>
          <pc:sldMk cId="4035900691" sldId="344"/>
        </pc:sldMkLst>
        <pc:spChg chg="add mod">
          <ac:chgData name="Simon Koblar" userId="273fbf30-3a91-4d59-990f-35194459b0ea" providerId="ADAL" clId="{D457B7AD-E53C-4716-AD60-B437652A8E6B}" dt="2025-04-07T09:53:39.652" v="237" actId="403"/>
          <ac:spMkLst>
            <pc:docMk/>
            <pc:sldMk cId="4035900691" sldId="344"/>
            <ac:spMk id="4" creationId="{720F09BD-FEAD-DCEE-3859-E41AA21A3D37}"/>
          </ac:spMkLst>
        </pc:spChg>
        <pc:picChg chg="add mod">
          <ac:chgData name="Simon Koblar" userId="273fbf30-3a91-4d59-990f-35194459b0ea" providerId="ADAL" clId="{D457B7AD-E53C-4716-AD60-B437652A8E6B}" dt="2025-04-07T09:53:10.845" v="188" actId="1076"/>
          <ac:picMkLst>
            <pc:docMk/>
            <pc:sldMk cId="4035900691" sldId="344"/>
            <ac:picMk id="3" creationId="{6176CD08-C6B4-E772-1B79-0D0DBC959C2D}"/>
          </ac:picMkLst>
        </pc:picChg>
        <pc:picChg chg="del">
          <ac:chgData name="Simon Koblar" userId="273fbf30-3a91-4d59-990f-35194459b0ea" providerId="ADAL" clId="{D457B7AD-E53C-4716-AD60-B437652A8E6B}" dt="2025-04-07T09:52:59.902" v="184" actId="478"/>
          <ac:picMkLst>
            <pc:docMk/>
            <pc:sldMk cId="4035900691" sldId="344"/>
            <ac:picMk id="5" creationId="{D3452684-947A-9BA2-2822-9AF8961A4241}"/>
          </ac:picMkLst>
        </pc:picChg>
      </pc:sldChg>
      <pc:sldChg chg="del">
        <pc:chgData name="Simon Koblar" userId="273fbf30-3a91-4d59-990f-35194459b0ea" providerId="ADAL" clId="{D457B7AD-E53C-4716-AD60-B437652A8E6B}" dt="2025-04-07T09:29:49.230" v="64" actId="47"/>
        <pc:sldMkLst>
          <pc:docMk/>
          <pc:sldMk cId="1342513007" sldId="345"/>
        </pc:sldMkLst>
      </pc:sldChg>
      <pc:sldChg chg="modSp mod">
        <pc:chgData name="Simon Koblar" userId="273fbf30-3a91-4d59-990f-35194459b0ea" providerId="ADAL" clId="{D457B7AD-E53C-4716-AD60-B437652A8E6B}" dt="2025-04-07T09:47:44.465" v="183" actId="20577"/>
        <pc:sldMkLst>
          <pc:docMk/>
          <pc:sldMk cId="4007567196" sldId="346"/>
        </pc:sldMkLst>
        <pc:graphicFrameChg chg="modGraphic">
          <ac:chgData name="Simon Koblar" userId="273fbf30-3a91-4d59-990f-35194459b0ea" providerId="ADAL" clId="{D457B7AD-E53C-4716-AD60-B437652A8E6B}" dt="2025-04-07T09:47:44.465" v="183" actId="20577"/>
          <ac:graphicFrameMkLst>
            <pc:docMk/>
            <pc:sldMk cId="4007567196" sldId="346"/>
            <ac:graphicFrameMk id="2" creationId="{921BE0C9-E779-95B9-017B-A0853D0DFCB4}"/>
          </ac:graphicFrameMkLst>
        </pc:graphicFrameChg>
      </pc:sldChg>
      <pc:sldChg chg="addSp modSp mod modAnim">
        <pc:chgData name="Simon Koblar" userId="273fbf30-3a91-4d59-990f-35194459b0ea" providerId="ADAL" clId="{D457B7AD-E53C-4716-AD60-B437652A8E6B}" dt="2025-04-07T09:42:32.873" v="176"/>
        <pc:sldMkLst>
          <pc:docMk/>
          <pc:sldMk cId="3883154276" sldId="347"/>
        </pc:sldMkLst>
        <pc:spChg chg="add mod">
          <ac:chgData name="Simon Koblar" userId="273fbf30-3a91-4d59-990f-35194459b0ea" providerId="ADAL" clId="{D457B7AD-E53C-4716-AD60-B437652A8E6B}" dt="2025-04-07T09:36:49.987" v="73" actId="1076"/>
          <ac:spMkLst>
            <pc:docMk/>
            <pc:sldMk cId="3883154276" sldId="347"/>
            <ac:spMk id="2" creationId="{33995E3F-AC2D-2079-16A3-AA9AE4622945}"/>
          </ac:spMkLst>
        </pc:spChg>
        <pc:spChg chg="add mod">
          <ac:chgData name="Simon Koblar" userId="273fbf30-3a91-4d59-990f-35194459b0ea" providerId="ADAL" clId="{D457B7AD-E53C-4716-AD60-B437652A8E6B}" dt="2025-04-07T09:36:59.607" v="79" actId="20577"/>
          <ac:spMkLst>
            <pc:docMk/>
            <pc:sldMk cId="3883154276" sldId="347"/>
            <ac:spMk id="4" creationId="{805A62BD-2313-3C0F-53FF-DAEE46D4DF11}"/>
          </ac:spMkLst>
        </pc:spChg>
        <pc:spChg chg="add mod">
          <ac:chgData name="Simon Koblar" userId="273fbf30-3a91-4d59-990f-35194459b0ea" providerId="ADAL" clId="{D457B7AD-E53C-4716-AD60-B437652A8E6B}" dt="2025-04-07T09:38:37.219" v="114" actId="20577"/>
          <ac:spMkLst>
            <pc:docMk/>
            <pc:sldMk cId="3883154276" sldId="347"/>
            <ac:spMk id="5" creationId="{F5B24943-60FE-4AD9-D14C-119A1F967257}"/>
          </ac:spMkLst>
        </pc:spChg>
        <pc:spChg chg="add mod">
          <ac:chgData name="Simon Koblar" userId="273fbf30-3a91-4d59-990f-35194459b0ea" providerId="ADAL" clId="{D457B7AD-E53C-4716-AD60-B437652A8E6B}" dt="2025-04-07T09:37:19.463" v="89" actId="20577"/>
          <ac:spMkLst>
            <pc:docMk/>
            <pc:sldMk cId="3883154276" sldId="347"/>
            <ac:spMk id="6" creationId="{4DEA3C28-FEEF-0291-F865-3B4F7150E538}"/>
          </ac:spMkLst>
        </pc:spChg>
        <pc:spChg chg="add mod">
          <ac:chgData name="Simon Koblar" userId="273fbf30-3a91-4d59-990f-35194459b0ea" providerId="ADAL" clId="{D457B7AD-E53C-4716-AD60-B437652A8E6B}" dt="2025-04-07T09:37:41.288" v="97" actId="1076"/>
          <ac:spMkLst>
            <pc:docMk/>
            <pc:sldMk cId="3883154276" sldId="347"/>
            <ac:spMk id="7" creationId="{A7D38348-AF87-978C-29C2-8CD92E13AD24}"/>
          </ac:spMkLst>
        </pc:spChg>
        <pc:spChg chg="add mod">
          <ac:chgData name="Simon Koblar" userId="273fbf30-3a91-4d59-990f-35194459b0ea" providerId="ADAL" clId="{D457B7AD-E53C-4716-AD60-B437652A8E6B}" dt="2025-04-07T09:37:50.095" v="104" actId="6549"/>
          <ac:spMkLst>
            <pc:docMk/>
            <pc:sldMk cId="3883154276" sldId="347"/>
            <ac:spMk id="8" creationId="{084E0A86-5F09-A7A4-A128-28339705BA6D}"/>
          </ac:spMkLst>
        </pc:spChg>
        <pc:spChg chg="add mod">
          <ac:chgData name="Simon Koblar" userId="273fbf30-3a91-4d59-990f-35194459b0ea" providerId="ADAL" clId="{D457B7AD-E53C-4716-AD60-B437652A8E6B}" dt="2025-04-07T09:38:10.850" v="112" actId="1076"/>
          <ac:spMkLst>
            <pc:docMk/>
            <pc:sldMk cId="3883154276" sldId="347"/>
            <ac:spMk id="9" creationId="{7F1C57A8-A262-8443-99DC-19143DD24D5D}"/>
          </ac:spMkLst>
        </pc:spChg>
        <pc:spChg chg="add mod">
          <ac:chgData name="Simon Koblar" userId="273fbf30-3a91-4d59-990f-35194459b0ea" providerId="ADAL" clId="{D457B7AD-E53C-4716-AD60-B437652A8E6B}" dt="2025-04-07T09:38:16.291" v="113" actId="20577"/>
          <ac:spMkLst>
            <pc:docMk/>
            <pc:sldMk cId="3883154276" sldId="347"/>
            <ac:spMk id="10" creationId="{BB973699-60D2-A87B-847A-17C4C6208EC4}"/>
          </ac:spMkLst>
        </pc:spChg>
        <pc:spChg chg="add mod">
          <ac:chgData name="Simon Koblar" userId="273fbf30-3a91-4d59-990f-35194459b0ea" providerId="ADAL" clId="{D457B7AD-E53C-4716-AD60-B437652A8E6B}" dt="2025-04-07T09:42:15.932" v="174" actId="14100"/>
          <ac:spMkLst>
            <pc:docMk/>
            <pc:sldMk cId="3883154276" sldId="347"/>
            <ac:spMk id="11" creationId="{BB08D892-75D3-4EBF-EA92-84772A894853}"/>
          </ac:spMkLst>
        </pc:spChg>
        <pc:spChg chg="add mod">
          <ac:chgData name="Simon Koblar" userId="273fbf30-3a91-4d59-990f-35194459b0ea" providerId="ADAL" clId="{D457B7AD-E53C-4716-AD60-B437652A8E6B}" dt="2025-04-07T09:41:38.186" v="165" actId="1076"/>
          <ac:spMkLst>
            <pc:docMk/>
            <pc:sldMk cId="3883154276" sldId="347"/>
            <ac:spMk id="12" creationId="{F9EFA685-C943-4745-CB9F-59B6F201B4C1}"/>
          </ac:spMkLst>
        </pc:spChg>
        <pc:spChg chg="add mod">
          <ac:chgData name="Simon Koblar" userId="273fbf30-3a91-4d59-990f-35194459b0ea" providerId="ADAL" clId="{D457B7AD-E53C-4716-AD60-B437652A8E6B}" dt="2025-04-07T09:42:05.012" v="172" actId="20577"/>
          <ac:spMkLst>
            <pc:docMk/>
            <pc:sldMk cId="3883154276" sldId="347"/>
            <ac:spMk id="13" creationId="{E07352A3-7455-DB93-F3C1-8C7BF18EA3E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C30697-1819-FFD1-6205-4C0F86DAF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8AC4F-E7C7-3E51-10C8-2D6A78632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662" y="1563129"/>
            <a:ext cx="7010041" cy="1946833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D955C-55C0-6633-2A9C-F74A5F5F9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662" y="3639108"/>
            <a:ext cx="7010041" cy="132830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C0024-C401-8EA2-B659-E03FEEE8C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8662" y="6374886"/>
            <a:ext cx="4685270" cy="365125"/>
          </a:xfrm>
        </p:spPr>
        <p:txBody>
          <a:bodyPr/>
          <a:lstStyle/>
          <a:p>
            <a:fld id="{8B8DD5A8-06B6-BF46-9E32-FD6EE058DC53}" type="datetimeFigureOut">
              <a:rPr lang="en-GB" smtClean="0"/>
              <a:t>07/04/2025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621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C9382-4CBC-AAFD-DE1C-D2CE7E7A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4587"/>
            <a:ext cx="8083378" cy="546100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07C5E-72B5-0635-ECF6-2450538FF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248930"/>
            <a:ext cx="10515600" cy="392803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468B1-460B-270F-9C23-FE153319D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D5A8-06B6-BF46-9E32-FD6EE058DC53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53163-AF56-FF3C-63D9-ADF6130F1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891B4-D54D-5F30-2C6A-417A013B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C1DF-DFD8-7044-BD40-66948C2FB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096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72CF67-CBAB-FEED-AC83-36A3169DC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10368" y="2335427"/>
            <a:ext cx="2543432" cy="3841536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D123A7-014F-234F-4807-B9DE932166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73891"/>
            <a:ext cx="7734300" cy="500307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D2AF6-714A-F6B9-9157-D2409E8B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D5A8-06B6-BF46-9E32-FD6EE058DC53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A642A-6886-9256-EDE8-002CEC0F9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0DC8F-3DA1-555C-E1D2-ADBCDE5D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C1DF-DFD8-7044-BD40-66948C2FB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789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D1CD-437D-7988-FDAB-FEF076E63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73AB1-2CEB-0C4B-23B5-EDDA97458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40A28-2325-FD0C-0FFC-72B29E432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D5A8-06B6-BF46-9E32-FD6EE058DC53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9D00-2378-6259-9E37-167E51D37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D627A-555E-0B24-FDB1-A57E21A5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C1DF-DFD8-7044-BD40-66948C2FB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427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62553-9915-ECA2-EC58-354319AFA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3B1E0-3776-0147-ADDA-E4DA2B043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047AE-3633-23E6-8C12-D5DA3DFBA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D5A8-06B6-BF46-9E32-FD6EE058DC53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F521D-8EEE-D562-69EC-5B8E3D8E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E176B-9ED0-3AE9-2286-0A8DF7F06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C1DF-DFD8-7044-BD40-66948C2FB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34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67C7-1444-C40C-38B6-A20663741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8FCF0-7E2B-F95A-72C3-F2E90EDE2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50073"/>
            <a:ext cx="5181600" cy="402688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C4EA9-06CF-B642-8642-914921527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0073"/>
            <a:ext cx="5181600" cy="40268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5157D-F3C5-6B24-CFB5-C9D65DEE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D5A8-06B6-BF46-9E32-FD6EE058DC53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E8177-1BF0-24CD-F08C-C334F1221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41533-4C42-0ADD-9E03-0C122B54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C1DF-DFD8-7044-BD40-66948C2FB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99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2C6AC-3E24-01D5-40CC-D3C63D99B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25563"/>
            <a:ext cx="8069750" cy="67623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ACA1E-0624-D5A8-EA80-B5603FE26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01795"/>
            <a:ext cx="5157787" cy="5032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89C9F8-EA72-A6BE-C631-54ADF82B6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89723-F6C7-A15C-F08A-AA04687924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01795"/>
            <a:ext cx="5183188" cy="5032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81FF35-836C-0662-668D-D044538466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46F1DA-08DD-2DC8-83D6-8BC6A8526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D5A8-06B6-BF46-9E32-FD6EE058DC53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30FB04-0A5A-1DAC-6055-5188E0D02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D5D385-1E97-2980-B0F0-C3AB0CBD9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C1DF-DFD8-7044-BD40-66948C2FB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446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106C8-F342-925C-355A-87ADB9167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73212-6D85-6255-48D4-84209E921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D5A8-06B6-BF46-9E32-FD6EE058DC53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6F12AF-0C3A-9D21-EAEA-84C3ECA2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8A9B5-454D-A794-0EC2-B9F676972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C1DF-DFD8-7044-BD40-66948C2FB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503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703A41-4CC4-82DB-C175-E9AB796BC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D5A8-06B6-BF46-9E32-FD6EE058DC53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F0258B-89A9-334D-A588-26232550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20E53-518D-5BF7-A997-791A18F5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C1DF-DFD8-7044-BD40-66948C2FB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449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8DAA1-186B-2F91-8DD4-AB5BEE525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35676"/>
            <a:ext cx="3932237" cy="92675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E6D2A-1E35-210E-F292-190F2C24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248930"/>
            <a:ext cx="6172200" cy="36121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98CF9-B5A2-4973-DDE8-B3B084090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8930"/>
            <a:ext cx="3932237" cy="36200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444C9-B434-E007-3FE0-60686E386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D5A8-06B6-BF46-9E32-FD6EE058DC53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8C3289-FBFE-E864-BE40-B8E9C665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83AD5-480D-BDC3-D609-7554E6CE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C1DF-DFD8-7044-BD40-66948C2FB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354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387B-E97F-25B5-54DF-1CDD562DA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49177"/>
            <a:ext cx="3932237" cy="106268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71B065-6DB4-D683-5E04-77D7CF7420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335427"/>
            <a:ext cx="6172200" cy="35256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1C4C6D-22BB-95DE-74EF-1AB047257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35426"/>
            <a:ext cx="3932237" cy="35335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64A96-2ECA-A84D-705E-A846E0806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D5A8-06B6-BF46-9E32-FD6EE058DC53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27274-18FF-FD20-9AB3-0EF3B5B1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F534D-0EE2-E050-E6FC-FE676DC0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C1DF-DFD8-7044-BD40-66948C2FB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81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B18FBE-431E-B3E0-D520-49950FC899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D9CDF0-4AF2-7963-6013-CC52AE400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4587"/>
            <a:ext cx="8153400" cy="546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4E6D0-25A7-58B9-0FDD-76E59D9BD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92215"/>
            <a:ext cx="10515600" cy="3984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0C37B-C603-DD57-50FF-5E2DC4CA42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8DD5A8-06B6-BF46-9E32-FD6EE058DC53}" type="datetimeFigureOut">
              <a:rPr lang="en-GB" smtClean="0"/>
              <a:pPr/>
              <a:t>07/04/2025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2A1EA-44F3-9A10-AD6F-D059B5106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B0C83-0062-5E2F-4378-711FD76FB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1E2C1DF-DFD8-7044-BD40-66948C2FB31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234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DCFE69-C5B9-AD52-D190-C052C5E6B331}"/>
              </a:ext>
            </a:extLst>
          </p:cNvPr>
          <p:cNvSpPr/>
          <p:nvPr/>
        </p:nvSpPr>
        <p:spPr>
          <a:xfrm>
            <a:off x="0" y="6037728"/>
            <a:ext cx="2299447" cy="820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A757E9-953C-4793-BA3F-C341EE41B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609" y="3429000"/>
            <a:ext cx="6786097" cy="1479176"/>
          </a:xfrm>
        </p:spPr>
        <p:txBody>
          <a:bodyPr>
            <a:normAutofit lnSpcReduction="10000"/>
          </a:bodyPr>
          <a:lstStyle/>
          <a:p>
            <a:pPr algn="l"/>
            <a:r>
              <a:rPr lang="sl-SI" dirty="0">
                <a:solidFill>
                  <a:schemeClr val="tx1"/>
                </a:solidFill>
              </a:rPr>
              <a:t>Simon Koblar, Urbanistični inštitut Republike Slovenije</a:t>
            </a:r>
          </a:p>
          <a:p>
            <a:pPr algn="l"/>
            <a:r>
              <a:rPr lang="sl-SI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Uvodni dogodek za koordinatorje Evropskega tedna mobilnosti 2025, </a:t>
            </a:r>
            <a:r>
              <a:rPr lang="sl-SI" dirty="0">
                <a:solidFill>
                  <a:schemeClr val="tx1"/>
                </a:solidFill>
              </a:rPr>
              <a:t>Ljubljana 8. 4. 2025</a:t>
            </a:r>
            <a:endParaRPr lang="sl-SI" dirty="0">
              <a:solidFill>
                <a:schemeClr val="tx1"/>
              </a:solidFill>
              <a:effectLst/>
              <a:ea typeface="Aptos" panose="020B00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0FA025-5E0D-4989-A78F-097EF4DDE13A}"/>
              </a:ext>
            </a:extLst>
          </p:cNvPr>
          <p:cNvSpPr txBox="1">
            <a:spLocks/>
          </p:cNvSpPr>
          <p:nvPr/>
        </p:nvSpPr>
        <p:spPr>
          <a:xfrm>
            <a:off x="0" y="1050782"/>
            <a:ext cx="5513392" cy="20823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b="1" kern="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Dostopnost JPP v Sloveniji</a:t>
            </a:r>
            <a:endParaRPr lang="en-SI" sz="71400" b="1" dirty="0"/>
          </a:p>
        </p:txBody>
      </p:sp>
      <p:pic>
        <p:nvPicPr>
          <p:cNvPr id="5" name="Picture 4" descr="A grey rectangular sign with black text and white text&#10;&#10;Description automatically generated">
            <a:extLst>
              <a:ext uri="{FF2B5EF4-FFF2-40B4-BE49-F238E27FC236}">
                <a16:creationId xmlns:a16="http://schemas.microsoft.com/office/drawing/2014/main" id="{AE7B6604-06DA-7C4E-8746-DBF21A127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7" y="6127858"/>
            <a:ext cx="1192409" cy="661569"/>
          </a:xfrm>
          <a:prstGeom prst="rect">
            <a:avLst/>
          </a:prstGeom>
        </p:spPr>
      </p:pic>
      <p:pic>
        <p:nvPicPr>
          <p:cNvPr id="2" name="Picture 1" descr="A black and green rectangles&#10;&#10;Description automatically generated">
            <a:extLst>
              <a:ext uri="{FF2B5EF4-FFF2-40B4-BE49-F238E27FC236}">
                <a16:creationId xmlns:a16="http://schemas.microsoft.com/office/drawing/2014/main" id="{EAF529D3-9226-DC55-08F4-18C2DD79D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61" y="6121137"/>
            <a:ext cx="313857" cy="65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2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1BE0C9-E779-95B9-017B-A0853D0DFC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006072"/>
              </p:ext>
            </p:extLst>
          </p:nvPr>
        </p:nvGraphicFramePr>
        <p:xfrm>
          <a:off x="998220" y="872745"/>
          <a:ext cx="10596034" cy="5112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8914">
                  <a:extLst>
                    <a:ext uri="{9D8B030D-6E8A-4147-A177-3AD203B41FA5}">
                      <a16:colId xmlns:a16="http://schemas.microsoft.com/office/drawing/2014/main" val="918922295"/>
                    </a:ext>
                  </a:extLst>
                </a:gridCol>
                <a:gridCol w="3291346">
                  <a:extLst>
                    <a:ext uri="{9D8B030D-6E8A-4147-A177-3AD203B41FA5}">
                      <a16:colId xmlns:a16="http://schemas.microsoft.com/office/drawing/2014/main" val="928568771"/>
                    </a:ext>
                  </a:extLst>
                </a:gridCol>
                <a:gridCol w="4705774">
                  <a:extLst>
                    <a:ext uri="{9D8B030D-6E8A-4147-A177-3AD203B41FA5}">
                      <a16:colId xmlns:a16="http://schemas.microsoft.com/office/drawing/2014/main" val="2675738110"/>
                    </a:ext>
                  </a:extLst>
                </a:gridCol>
              </a:tblGrid>
              <a:tr h="393270">
                <a:tc>
                  <a:txBody>
                    <a:bodyPr/>
                    <a:lstStyle/>
                    <a:p>
                      <a:pPr algn="l" fontAlgn="b"/>
                      <a:r>
                        <a:rPr lang="sl-SI" sz="1900" u="none" strike="noStrike">
                          <a:effectLst/>
                        </a:rPr>
                        <a:t>naziv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900" u="none" strike="noStrike" dirty="0">
                          <a:effectLst/>
                        </a:rPr>
                        <a:t>brez JPP (%)</a:t>
                      </a:r>
                      <a:endParaRPr lang="sl-SI" sz="1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900" u="none" strike="noStrike">
                          <a:effectLst/>
                        </a:rPr>
                        <a:t>vsaj zadovoljiva dostopnost (%)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extLst>
                  <a:ext uri="{0D108BD9-81ED-4DB2-BD59-A6C34878D82A}">
                    <a16:rowId xmlns:a16="http://schemas.microsoft.com/office/drawing/2014/main" val="441112798"/>
                  </a:ext>
                </a:extLst>
              </a:tr>
              <a:tr h="393270">
                <a:tc>
                  <a:txBody>
                    <a:bodyPr/>
                    <a:lstStyle/>
                    <a:p>
                      <a:pPr algn="l" fontAlgn="b"/>
                      <a:r>
                        <a:rPr lang="sl-SI" sz="1900" u="none" strike="noStrike">
                          <a:effectLst/>
                        </a:rPr>
                        <a:t>Pomurska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9,3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 dirty="0">
                          <a:effectLst/>
                        </a:rPr>
                        <a:t>68,2</a:t>
                      </a:r>
                      <a:endParaRPr lang="sl-SI" sz="1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extLst>
                  <a:ext uri="{0D108BD9-81ED-4DB2-BD59-A6C34878D82A}">
                    <a16:rowId xmlns:a16="http://schemas.microsoft.com/office/drawing/2014/main" val="2159374460"/>
                  </a:ext>
                </a:extLst>
              </a:tr>
              <a:tr h="393270">
                <a:tc>
                  <a:txBody>
                    <a:bodyPr/>
                    <a:lstStyle/>
                    <a:p>
                      <a:pPr algn="l" fontAlgn="b"/>
                      <a:r>
                        <a:rPr lang="sl-SI" sz="1900" u="none" strike="noStrike">
                          <a:effectLst/>
                        </a:rPr>
                        <a:t>Podravska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 dirty="0">
                          <a:effectLst/>
                        </a:rPr>
                        <a:t>8,3</a:t>
                      </a:r>
                      <a:endParaRPr lang="sl-SI" sz="1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 dirty="0">
                          <a:effectLst/>
                        </a:rPr>
                        <a:t>84,4</a:t>
                      </a:r>
                      <a:endParaRPr lang="sl-SI" sz="1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extLst>
                  <a:ext uri="{0D108BD9-81ED-4DB2-BD59-A6C34878D82A}">
                    <a16:rowId xmlns:a16="http://schemas.microsoft.com/office/drawing/2014/main" val="2520618799"/>
                  </a:ext>
                </a:extLst>
              </a:tr>
              <a:tr h="393270">
                <a:tc>
                  <a:txBody>
                    <a:bodyPr/>
                    <a:lstStyle/>
                    <a:p>
                      <a:pPr algn="l" fontAlgn="b"/>
                      <a:r>
                        <a:rPr lang="sl-SI" sz="1900" u="none" strike="noStrike">
                          <a:effectLst/>
                        </a:rPr>
                        <a:t>Koroška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17,3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77,6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extLst>
                  <a:ext uri="{0D108BD9-81ED-4DB2-BD59-A6C34878D82A}">
                    <a16:rowId xmlns:a16="http://schemas.microsoft.com/office/drawing/2014/main" val="191287820"/>
                  </a:ext>
                </a:extLst>
              </a:tr>
              <a:tr h="393270">
                <a:tc>
                  <a:txBody>
                    <a:bodyPr/>
                    <a:lstStyle/>
                    <a:p>
                      <a:pPr algn="l" fontAlgn="b"/>
                      <a:r>
                        <a:rPr lang="sl-SI" sz="1900" u="none" strike="noStrike">
                          <a:effectLst/>
                        </a:rPr>
                        <a:t>Savinjska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14,6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75,0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extLst>
                  <a:ext uri="{0D108BD9-81ED-4DB2-BD59-A6C34878D82A}">
                    <a16:rowId xmlns:a16="http://schemas.microsoft.com/office/drawing/2014/main" val="3725445000"/>
                  </a:ext>
                </a:extLst>
              </a:tr>
              <a:tr h="393270">
                <a:tc>
                  <a:txBody>
                    <a:bodyPr/>
                    <a:lstStyle/>
                    <a:p>
                      <a:pPr algn="l" fontAlgn="b"/>
                      <a:r>
                        <a:rPr lang="sl-SI" sz="1900" u="none" strike="noStrike">
                          <a:effectLst/>
                        </a:rPr>
                        <a:t>Zasavska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12,8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79,3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extLst>
                  <a:ext uri="{0D108BD9-81ED-4DB2-BD59-A6C34878D82A}">
                    <a16:rowId xmlns:a16="http://schemas.microsoft.com/office/drawing/2014/main" val="2396502324"/>
                  </a:ext>
                </a:extLst>
              </a:tr>
              <a:tr h="393270">
                <a:tc>
                  <a:txBody>
                    <a:bodyPr/>
                    <a:lstStyle/>
                    <a:p>
                      <a:pPr algn="l" fontAlgn="b"/>
                      <a:r>
                        <a:rPr lang="sl-SI" sz="1900" u="none" strike="noStrike">
                          <a:effectLst/>
                        </a:rPr>
                        <a:t>Posavska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16,3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65,0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extLst>
                  <a:ext uri="{0D108BD9-81ED-4DB2-BD59-A6C34878D82A}">
                    <a16:rowId xmlns:a16="http://schemas.microsoft.com/office/drawing/2014/main" val="736940980"/>
                  </a:ext>
                </a:extLst>
              </a:tr>
              <a:tr h="393270">
                <a:tc>
                  <a:txBody>
                    <a:bodyPr/>
                    <a:lstStyle/>
                    <a:p>
                      <a:pPr algn="l" fontAlgn="b"/>
                      <a:r>
                        <a:rPr lang="sl-SI" sz="1900" u="none" strike="noStrike">
                          <a:effectLst/>
                        </a:rPr>
                        <a:t>Jugovzhodna Slovenija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16,2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68,7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extLst>
                  <a:ext uri="{0D108BD9-81ED-4DB2-BD59-A6C34878D82A}">
                    <a16:rowId xmlns:a16="http://schemas.microsoft.com/office/drawing/2014/main" val="3355104950"/>
                  </a:ext>
                </a:extLst>
              </a:tr>
              <a:tr h="393270">
                <a:tc>
                  <a:txBody>
                    <a:bodyPr/>
                    <a:lstStyle/>
                    <a:p>
                      <a:pPr algn="l" fontAlgn="b"/>
                      <a:r>
                        <a:rPr lang="sl-SI" sz="1900" u="none" strike="noStrike">
                          <a:effectLst/>
                        </a:rPr>
                        <a:t>Osrednjeslovenska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5,5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91,9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extLst>
                  <a:ext uri="{0D108BD9-81ED-4DB2-BD59-A6C34878D82A}">
                    <a16:rowId xmlns:a16="http://schemas.microsoft.com/office/drawing/2014/main" val="2121564156"/>
                  </a:ext>
                </a:extLst>
              </a:tr>
              <a:tr h="393270">
                <a:tc>
                  <a:txBody>
                    <a:bodyPr/>
                    <a:lstStyle/>
                    <a:p>
                      <a:pPr algn="l" fontAlgn="b"/>
                      <a:r>
                        <a:rPr lang="sl-SI" sz="1900" u="none" strike="noStrike">
                          <a:effectLst/>
                        </a:rPr>
                        <a:t>Gorenjska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4,9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90,7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extLst>
                  <a:ext uri="{0D108BD9-81ED-4DB2-BD59-A6C34878D82A}">
                    <a16:rowId xmlns:a16="http://schemas.microsoft.com/office/drawing/2014/main" val="3472223867"/>
                  </a:ext>
                </a:extLst>
              </a:tr>
              <a:tr h="393270">
                <a:tc>
                  <a:txBody>
                    <a:bodyPr/>
                    <a:lstStyle/>
                    <a:p>
                      <a:pPr algn="l" fontAlgn="b"/>
                      <a:r>
                        <a:rPr lang="sl-SI" sz="1900" u="none" strike="noStrike">
                          <a:effectLst/>
                        </a:rPr>
                        <a:t>Primorsko-notranjska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13,6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66,8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extLst>
                  <a:ext uri="{0D108BD9-81ED-4DB2-BD59-A6C34878D82A}">
                    <a16:rowId xmlns:a16="http://schemas.microsoft.com/office/drawing/2014/main" val="3841742176"/>
                  </a:ext>
                </a:extLst>
              </a:tr>
              <a:tr h="393270">
                <a:tc>
                  <a:txBody>
                    <a:bodyPr/>
                    <a:lstStyle/>
                    <a:p>
                      <a:pPr algn="l" fontAlgn="b"/>
                      <a:r>
                        <a:rPr lang="sl-SI" sz="1900" u="none" strike="noStrike">
                          <a:effectLst/>
                        </a:rPr>
                        <a:t>Goriška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13,5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72,0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extLst>
                  <a:ext uri="{0D108BD9-81ED-4DB2-BD59-A6C34878D82A}">
                    <a16:rowId xmlns:a16="http://schemas.microsoft.com/office/drawing/2014/main" val="1658255565"/>
                  </a:ext>
                </a:extLst>
              </a:tr>
              <a:tr h="393270">
                <a:tc>
                  <a:txBody>
                    <a:bodyPr/>
                    <a:lstStyle/>
                    <a:p>
                      <a:pPr algn="l" fontAlgn="b"/>
                      <a:r>
                        <a:rPr lang="sl-SI" sz="1900" u="none" strike="noStrike">
                          <a:effectLst/>
                        </a:rPr>
                        <a:t>Obalno-kraška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>
                          <a:effectLst/>
                        </a:rPr>
                        <a:t>5,7</a:t>
                      </a:r>
                      <a:endParaRPr lang="sl-SI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900" u="none" strike="noStrike" dirty="0">
                          <a:effectLst/>
                        </a:rPr>
                        <a:t>85,5</a:t>
                      </a:r>
                      <a:endParaRPr lang="sl-SI" sz="1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447" marR="18447" marT="18447" marB="0" anchor="b"/>
                </a:tc>
                <a:extLst>
                  <a:ext uri="{0D108BD9-81ED-4DB2-BD59-A6C34878D82A}">
                    <a16:rowId xmlns:a16="http://schemas.microsoft.com/office/drawing/2014/main" val="4254255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78A77B8-5743-168F-94B4-AB691E527C7F}"/>
              </a:ext>
            </a:extLst>
          </p:cNvPr>
          <p:cNvSpPr txBox="1"/>
          <p:nvPr/>
        </p:nvSpPr>
        <p:spPr>
          <a:xfrm>
            <a:off x="1079500" y="279400"/>
            <a:ext cx="1045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Dostop do JPP v letu 2024 (oktober), delovni dan, 1000 m zračna razdalja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007567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64173-7B09-BDA6-B42A-92099979C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Spremembe v dostopnosti 2023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sl-SI" dirty="0"/>
              <a:t>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6A25C-60DE-B9D9-0D8A-F58F33E46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4374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CD08-C6B4-E772-1B79-0D0DBC959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33" y="-212133"/>
            <a:ext cx="10608733" cy="7282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0F09BD-FEAD-DCEE-3859-E41AA21A3D37}"/>
              </a:ext>
            </a:extLst>
          </p:cNvPr>
          <p:cNvSpPr txBox="1"/>
          <p:nvPr/>
        </p:nvSpPr>
        <p:spPr>
          <a:xfrm>
            <a:off x="850900" y="304800"/>
            <a:ext cx="684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/>
              <a:t>Razlike v razredu dostopnosti 2023 -&gt; 2024</a:t>
            </a:r>
          </a:p>
        </p:txBody>
      </p:sp>
    </p:spTree>
    <p:extLst>
      <p:ext uri="{BB962C8B-B14F-4D97-AF65-F5344CB8AC3E}">
        <p14:creationId xmlns:p14="http://schemas.microsoft.com/office/powerpoint/2010/main" val="4035900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orange striped background with text&#10;&#10;AI-generated content may be incorrect.">
            <a:extLst>
              <a:ext uri="{FF2B5EF4-FFF2-40B4-BE49-F238E27FC236}">
                <a16:creationId xmlns:a16="http://schemas.microsoft.com/office/drawing/2014/main" id="{9A2B2A3A-8951-9C6E-3D1F-B37A36966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45" y="0"/>
            <a:ext cx="959771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995E3F-AC2D-2079-16A3-AA9AE4622945}"/>
              </a:ext>
            </a:extLst>
          </p:cNvPr>
          <p:cNvSpPr txBox="1"/>
          <p:nvPr/>
        </p:nvSpPr>
        <p:spPr>
          <a:xfrm>
            <a:off x="376518" y="4639236"/>
            <a:ext cx="109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63,2 %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5A62BD-2313-3C0F-53FF-DAEE46D4DF11}"/>
              </a:ext>
            </a:extLst>
          </p:cNvPr>
          <p:cNvSpPr txBox="1"/>
          <p:nvPr/>
        </p:nvSpPr>
        <p:spPr>
          <a:xfrm>
            <a:off x="10719547" y="4563036"/>
            <a:ext cx="109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65,5 %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24943-60FE-4AD9-D14C-119A1F967257}"/>
              </a:ext>
            </a:extLst>
          </p:cNvPr>
          <p:cNvSpPr txBox="1"/>
          <p:nvPr/>
        </p:nvSpPr>
        <p:spPr>
          <a:xfrm>
            <a:off x="382993" y="2134952"/>
            <a:ext cx="109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16,3 %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A3C28-FEEF-0291-F865-3B4F7150E538}"/>
              </a:ext>
            </a:extLst>
          </p:cNvPr>
          <p:cNvSpPr txBox="1"/>
          <p:nvPr/>
        </p:nvSpPr>
        <p:spPr>
          <a:xfrm>
            <a:off x="10759640" y="2018411"/>
            <a:ext cx="109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16,4 %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38348-AF87-978C-29C2-8CD92E13AD24}"/>
              </a:ext>
            </a:extLst>
          </p:cNvPr>
          <p:cNvSpPr txBox="1"/>
          <p:nvPr/>
        </p:nvSpPr>
        <p:spPr>
          <a:xfrm>
            <a:off x="376517" y="1097287"/>
            <a:ext cx="109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12,0 %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4E0A86-5F09-A7A4-A128-28339705BA6D}"/>
              </a:ext>
            </a:extLst>
          </p:cNvPr>
          <p:cNvSpPr txBox="1"/>
          <p:nvPr/>
        </p:nvSpPr>
        <p:spPr>
          <a:xfrm>
            <a:off x="10759640" y="1097287"/>
            <a:ext cx="109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8,6 %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1C57A8-A262-8443-99DC-19143DD24D5D}"/>
              </a:ext>
            </a:extLst>
          </p:cNvPr>
          <p:cNvSpPr txBox="1"/>
          <p:nvPr/>
        </p:nvSpPr>
        <p:spPr>
          <a:xfrm>
            <a:off x="382993" y="393789"/>
            <a:ext cx="109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8,4 %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973699-60D2-A87B-847A-17C4C6208EC4}"/>
              </a:ext>
            </a:extLst>
          </p:cNvPr>
          <p:cNvSpPr txBox="1"/>
          <p:nvPr/>
        </p:nvSpPr>
        <p:spPr>
          <a:xfrm>
            <a:off x="10738596" y="393789"/>
            <a:ext cx="109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9,6 %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B08D892-75D3-4EBF-EA92-84772A894853}"/>
              </a:ext>
            </a:extLst>
          </p:cNvPr>
          <p:cNvSpPr/>
          <p:nvPr/>
        </p:nvSpPr>
        <p:spPr>
          <a:xfrm>
            <a:off x="10719547" y="393789"/>
            <a:ext cx="872939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EFA685-C943-4745-CB9F-59B6F201B4C1}"/>
              </a:ext>
            </a:extLst>
          </p:cNvPr>
          <p:cNvSpPr txBox="1"/>
          <p:nvPr/>
        </p:nvSpPr>
        <p:spPr>
          <a:xfrm>
            <a:off x="357407" y="586820"/>
            <a:ext cx="1879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20,4 %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7352A3-7455-DB93-F3C1-8C7BF18EA3EF}"/>
              </a:ext>
            </a:extLst>
          </p:cNvPr>
          <p:cNvSpPr txBox="1"/>
          <p:nvPr/>
        </p:nvSpPr>
        <p:spPr>
          <a:xfrm>
            <a:off x="10652748" y="637817"/>
            <a:ext cx="1879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18,2 %</a:t>
            </a:r>
          </a:p>
        </p:txBody>
      </p:sp>
    </p:spTree>
    <p:extLst>
      <p:ext uri="{BB962C8B-B14F-4D97-AF65-F5344CB8AC3E}">
        <p14:creationId xmlns:p14="http://schemas.microsoft.com/office/powerpoint/2010/main" val="388315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s on the street&#10;&#10;Description automatically generated">
            <a:extLst>
              <a:ext uri="{FF2B5EF4-FFF2-40B4-BE49-F238E27FC236}">
                <a16:creationId xmlns:a16="http://schemas.microsoft.com/office/drawing/2014/main" id="{440EAD2D-8EA9-F858-E055-50F66CA91F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2"/>
          <a:stretch/>
        </p:blipFill>
        <p:spPr>
          <a:xfrm>
            <a:off x="0" y="1164566"/>
            <a:ext cx="12192000" cy="67151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08886-1CB5-AA1E-929F-13B0ECA7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676" y="4762040"/>
            <a:ext cx="7763186" cy="978459"/>
          </a:xfrm>
        </p:spPr>
        <p:txBody>
          <a:bodyPr/>
          <a:lstStyle/>
          <a:p>
            <a:r>
              <a:rPr lang="sl-SI"/>
              <a:t>Hvala!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BDACC-BF5C-8C32-8E85-F2641B4CE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676" y="5874772"/>
            <a:ext cx="10515600" cy="750094"/>
          </a:xfrm>
        </p:spPr>
        <p:txBody>
          <a:bodyPr/>
          <a:lstStyle/>
          <a:p>
            <a:r>
              <a:rPr lang="sl-SI" sz="2400" dirty="0">
                <a:solidFill>
                  <a:schemeClr val="tx1"/>
                </a:solidFill>
              </a:rPr>
              <a:t>Za več informacij pišite na </a:t>
            </a:r>
            <a:r>
              <a:rPr lang="sl-SI" sz="2400" dirty="0" err="1">
                <a:solidFill>
                  <a:schemeClr val="tx1"/>
                </a:solidFill>
              </a:rPr>
              <a:t>email</a:t>
            </a:r>
            <a:r>
              <a:rPr lang="sl-SI" sz="2400" dirty="0">
                <a:solidFill>
                  <a:schemeClr val="tx1"/>
                </a:solidFill>
              </a:rPr>
              <a:t>: 	simon.koblar@uirs.si</a:t>
            </a:r>
            <a:br>
              <a:rPr lang="sl-SI" sz="2400" dirty="0">
                <a:solidFill>
                  <a:schemeClr val="tx1"/>
                </a:solidFill>
              </a:rPr>
            </a:br>
            <a:r>
              <a:rPr lang="sl-SI" sz="2400" dirty="0">
                <a:solidFill>
                  <a:schemeClr val="tx1"/>
                </a:solidFill>
              </a:rPr>
              <a:t>Ali na </a:t>
            </a:r>
            <a:r>
              <a:rPr lang="sl-SI" sz="2400" dirty="0" err="1">
                <a:solidFill>
                  <a:schemeClr val="tx1"/>
                </a:solidFill>
              </a:rPr>
              <a:t>LinkedIN</a:t>
            </a:r>
            <a:r>
              <a:rPr lang="sl-SI" sz="2400" dirty="0">
                <a:solidFill>
                  <a:schemeClr val="tx1"/>
                </a:solidFill>
              </a:rPr>
              <a:t>: 			https://www.linkedin.com/in/simonkoblar/</a:t>
            </a:r>
          </a:p>
          <a:p>
            <a:endParaRPr lang="sl-SI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762B70-F171-6827-C1BA-50E39C41D744}"/>
              </a:ext>
            </a:extLst>
          </p:cNvPr>
          <p:cNvSpPr txBox="1"/>
          <p:nvPr/>
        </p:nvSpPr>
        <p:spPr>
          <a:xfrm>
            <a:off x="711200" y="2095960"/>
            <a:ext cx="913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Podrobnejši rezultati in podatki bodo objavljeni predvidoma do poletja.</a:t>
            </a:r>
          </a:p>
        </p:txBody>
      </p:sp>
    </p:spTree>
    <p:extLst>
      <p:ext uri="{BB962C8B-B14F-4D97-AF65-F5344CB8AC3E}">
        <p14:creationId xmlns:p14="http://schemas.microsoft.com/office/powerpoint/2010/main" val="1475092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47482E-2812-61F6-85AC-214856FB9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Merjenje dostopnosti do JPP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699771-2C20-D687-C922-0AB265D04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1422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uses and cars on a road&#10;&#10;Description automatically generated">
            <a:extLst>
              <a:ext uri="{FF2B5EF4-FFF2-40B4-BE49-F238E27FC236}">
                <a16:creationId xmlns:a16="http://schemas.microsoft.com/office/drawing/2014/main" id="{F36BF2D5-E7FE-85E6-E020-3DA4B61A9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943"/>
            <a:ext cx="12373535" cy="8249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C641D-E8C8-670E-0E2A-DAC517C81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Vhodni podatki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5BAC5-2D27-89EE-0120-47E68B190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Vozni redi (postajališča, število odhodov)</a:t>
            </a:r>
          </a:p>
          <a:p>
            <a:r>
              <a:rPr lang="sl-SI" dirty="0"/>
              <a:t>Podatki o prebivalcih po hišnih naslovih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54720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485518-A82C-56EE-69D2-61F12338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Dostopnost po postajališčih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32002E-61F2-8DB9-B508-A92067899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3869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ountry with many cities&#10;&#10;Description automatically generated with medium confidence">
            <a:extLst>
              <a:ext uri="{FF2B5EF4-FFF2-40B4-BE49-F238E27FC236}">
                <a16:creationId xmlns:a16="http://schemas.microsoft.com/office/drawing/2014/main" id="{834DB5F2-BD0B-FBF5-9791-31127E695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2" y="-11931"/>
            <a:ext cx="11456355" cy="686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40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country&#10;&#10;Description automatically generated">
            <a:extLst>
              <a:ext uri="{FF2B5EF4-FFF2-40B4-BE49-F238E27FC236}">
                <a16:creationId xmlns:a16="http://schemas.microsoft.com/office/drawing/2014/main" id="{0613BE3C-33D8-98A6-1907-CD86C5F2A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6" y="-10800"/>
            <a:ext cx="11454468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31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country&#10;&#10;Description automatically generated">
            <a:extLst>
              <a:ext uri="{FF2B5EF4-FFF2-40B4-BE49-F238E27FC236}">
                <a16:creationId xmlns:a16="http://schemas.microsoft.com/office/drawing/2014/main" id="{D5777342-03CD-030C-D9A4-CD6F45121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6" y="-10800"/>
            <a:ext cx="11454468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13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DE6F7-C350-C94B-1B72-F8BFFA007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Dostop do JPP – po občinah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14889-3AD4-8FEF-F731-19CC79915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8264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country&#10;&#10;Description automatically generated">
            <a:extLst>
              <a:ext uri="{FF2B5EF4-FFF2-40B4-BE49-F238E27FC236}">
                <a16:creationId xmlns:a16="http://schemas.microsoft.com/office/drawing/2014/main" id="{B4DB0CA7-8962-4070-79B9-31C0FF48F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" y="-9762"/>
            <a:ext cx="10462260" cy="686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44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DF2C0AA4D49C4187AEA53546A6EE8C" ma:contentTypeVersion="15" ma:contentTypeDescription="Ustvari nov dokument." ma:contentTypeScope="" ma:versionID="9413286e7990923032130914688ca353">
  <xsd:schema xmlns:xsd="http://www.w3.org/2001/XMLSchema" xmlns:xs="http://www.w3.org/2001/XMLSchema" xmlns:p="http://schemas.microsoft.com/office/2006/metadata/properties" xmlns:ns2="b8b8e15c-d93d-4e90-bf0c-5465ef3edf8f" xmlns:ns3="c0976920-23fb-4914-a3ae-b9679400b7d5" targetNamespace="http://schemas.microsoft.com/office/2006/metadata/properties" ma:root="true" ma:fieldsID="62f854ee60f4d0a8d4992ba7fd14e3a5" ns2:_="" ns3:_="">
    <xsd:import namespace="b8b8e15c-d93d-4e90-bf0c-5465ef3edf8f"/>
    <xsd:import namespace="c0976920-23fb-4914-a3ae-b9679400b7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b8e15c-d93d-4e90-bf0c-5465ef3edf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Oznake slike" ma:readOnly="false" ma:fieldId="{5cf76f15-5ced-4ddc-b409-7134ff3c332f}" ma:taxonomyMulti="true" ma:sspId="f9d83879-60c9-4015-a380-75db1c783c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76920-23fb-4914-a3ae-b9679400b7d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d0f3ef2-69b8-4abd-babd-c6ed0dff3bba}" ma:internalName="TaxCatchAll" ma:showField="CatchAllData" ma:web="c0976920-23fb-4914-a3ae-b9679400b7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976920-23fb-4914-a3ae-b9679400b7d5" xsi:nil="true"/>
    <lcf76f155ced4ddcb4097134ff3c332f xmlns="b8b8e15c-d93d-4e90-bf0c-5465ef3edf8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441472D-785B-4EA5-8E18-81D4B58EE9FB}"/>
</file>

<file path=customXml/itemProps2.xml><?xml version="1.0" encoding="utf-8"?>
<ds:datastoreItem xmlns:ds="http://schemas.openxmlformats.org/officeDocument/2006/customXml" ds:itemID="{88EBD0B0-0D51-43B7-82BD-E13182E974D3}"/>
</file>

<file path=customXml/itemProps3.xml><?xml version="1.0" encoding="utf-8"?>
<ds:datastoreItem xmlns:ds="http://schemas.openxmlformats.org/officeDocument/2006/customXml" ds:itemID="{0AF87880-8640-4195-9A15-8001D71CC80D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196</Words>
  <Application>Microsoft Office PowerPoint</Application>
  <PresentationFormat>Widescreen</PresentationFormat>
  <Paragraphs>64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Arial</vt:lpstr>
      <vt:lpstr>Calibri</vt:lpstr>
      <vt:lpstr>Office Theme</vt:lpstr>
      <vt:lpstr>PowerPoint Presentation</vt:lpstr>
      <vt:lpstr>Merjenje dostopnosti do JPP</vt:lpstr>
      <vt:lpstr>Vhodni podatki</vt:lpstr>
      <vt:lpstr>Dostopnost po postajališčih</vt:lpstr>
      <vt:lpstr>PowerPoint Presentation</vt:lpstr>
      <vt:lpstr>PowerPoint Presentation</vt:lpstr>
      <vt:lpstr>PowerPoint Presentation</vt:lpstr>
      <vt:lpstr>Dostop do JPP – po občinah</vt:lpstr>
      <vt:lpstr>PowerPoint Presentation</vt:lpstr>
      <vt:lpstr>PowerPoint Presentation</vt:lpstr>
      <vt:lpstr>Spremembe v dostopnosti 2023–2024</vt:lpstr>
      <vt:lpstr>PowerPoint Presentation</vt:lpstr>
      <vt:lpstr>PowerPoint Presentation</vt:lpstr>
      <vt:lpstr>Hvala!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Nana Martinčič</dc:creator>
  <cp:lastModifiedBy>Simon Koblar</cp:lastModifiedBy>
  <cp:revision>3</cp:revision>
  <dcterms:created xsi:type="dcterms:W3CDTF">2025-03-12T17:43:37Z</dcterms:created>
  <dcterms:modified xsi:type="dcterms:W3CDTF">2025-04-07T09:55:22Z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0x01010030DF2C0AA4D49C4187AEA53546A6EE8C</vt:lpwstr>
  </property>
</Properties>
</file>